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 Kimelman" initials="DK" lastIdx="1" clrIdx="0">
    <p:extLst>
      <p:ext uri="{19B8F6BF-5375-455C-9EA6-DF929625EA0E}">
        <p15:presenceInfo xmlns:p15="http://schemas.microsoft.com/office/powerpoint/2012/main" xmlns="" userId="70c07f6129a443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282" autoAdjust="0"/>
    <p:restoredTop sz="94721"/>
  </p:normalViewPr>
  <p:slideViewPr>
    <p:cSldViewPr>
      <p:cViewPr varScale="1">
        <p:scale>
          <a:sx n="68" d="100"/>
          <a:sy n="68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7ADA9-0784-4932-AB98-45EC7A731D0C}" type="datetimeFigureOut">
              <a:rPr lang="es-ES" smtClean="0"/>
              <a:pPr/>
              <a:t>06/03/2023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431EE-29AF-4DCD-947E-22E91B0089D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Autoridad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8" name="AutoShape 4" descr="ASSE - Hospital de la Mujer incorporó nueva torre de laparoscopia, que  posibilita funcionamiento de tercer Block Quirúrgico de Ginecologí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0" name="Picture 6" descr="Imagen en miniatura de un resultado de Lens"/>
          <p:cNvPicPr>
            <a:picLocks noChangeAspect="1" noChangeArrowheads="1"/>
          </p:cNvPicPr>
          <p:nvPr/>
        </p:nvPicPr>
        <p:blipFill>
          <a:blip r:embed="rId2" cstate="print">
            <a:lum bright="57000" contrast="-73000"/>
          </a:blip>
          <a:srcRect r="22501"/>
          <a:stretch>
            <a:fillRect/>
          </a:stretch>
        </p:blipFill>
        <p:spPr bwMode="auto">
          <a:xfrm>
            <a:off x="0" y="-1"/>
            <a:ext cx="9144000" cy="6967559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051770" y="365819"/>
            <a:ext cx="78181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IX  Semana Ginecológica</a:t>
            </a:r>
          </a:p>
          <a:p>
            <a:pPr algn="ctr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Hospital de la Mujer “Dra. Paulina </a:t>
            </a:r>
            <a:r>
              <a:rPr lang="es-ES" sz="2800" b="1" dirty="0" err="1">
                <a:solidFill>
                  <a:schemeClr val="accent2">
                    <a:lumMod val="50000"/>
                  </a:schemeClr>
                </a:solidFill>
              </a:rPr>
              <a:t>Luisi</a:t>
            </a:r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”</a:t>
            </a:r>
          </a:p>
          <a:p>
            <a:pPr algn="ctr"/>
            <a:r>
              <a:rPr lang="es-UY" sz="2800" b="1" dirty="0">
                <a:solidFill>
                  <a:schemeClr val="accent2">
                    <a:lumMod val="50000"/>
                  </a:schemeClr>
                </a:solidFill>
              </a:rPr>
              <a:t>Montevideo. Uruguay </a:t>
            </a:r>
            <a:endParaRPr lang="es-E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28, 29 y 30 de marzo de 2023</a:t>
            </a:r>
          </a:p>
          <a:p>
            <a:pPr algn="ctr"/>
            <a:r>
              <a:rPr lang="es-ES" sz="28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TEMAS </a:t>
            </a:r>
          </a:p>
          <a:p>
            <a:pPr algn="ctr"/>
            <a:r>
              <a:rPr lang="es-ES" sz="20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Cáncer de mama.</a:t>
            </a:r>
          </a:p>
          <a:p>
            <a:pPr algn="ctr"/>
            <a:r>
              <a:rPr lang="es-ES" sz="20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Actualización en cáncer de Endometrio</a:t>
            </a:r>
          </a:p>
          <a:p>
            <a:pPr algn="ctr"/>
            <a:r>
              <a:rPr lang="es-ES" sz="20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Bioética en Oncología </a:t>
            </a:r>
          </a:p>
          <a:p>
            <a:pPr algn="ctr"/>
            <a:r>
              <a:rPr lang="es-ES" sz="20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Manejo de Enfermería en cuidados paliativos y oncológicos  </a:t>
            </a:r>
            <a:r>
              <a:rPr lang="es-UY" sz="20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Actualización de Guías de Prevención de </a:t>
            </a:r>
          </a:p>
          <a:p>
            <a:pPr algn="ctr"/>
            <a:r>
              <a:rPr lang="es-UY" sz="20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Cáncer de Cuello Uterino(PRONACAN)</a:t>
            </a:r>
          </a:p>
          <a:p>
            <a:pPr algn="ctr"/>
            <a:endParaRPr lang="es-ES" sz="20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000" b="1" i="1" dirty="0">
                <a:solidFill>
                  <a:srgbClr val="FF0000"/>
                </a:solidFill>
              </a:rPr>
              <a:t>Modalidad Híbrida ( virtual y presencial)     </a:t>
            </a:r>
          </a:p>
          <a:p>
            <a:pPr algn="ctr"/>
            <a:endParaRPr lang="es-ES" sz="2000" b="1" i="1" dirty="0">
              <a:solidFill>
                <a:srgbClr val="FF0000"/>
              </a:solidFill>
            </a:endParaRPr>
          </a:p>
          <a:p>
            <a:pPr algn="ctr"/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698128" y="5409220"/>
            <a:ext cx="4381088" cy="15696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Comité Organizador  Dr. </a:t>
            </a:r>
            <a:r>
              <a:rPr lang="es-E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Andres</a:t>
            </a:r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Conde </a:t>
            </a:r>
          </a:p>
          <a:p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Dra. Mariana Araujo</a:t>
            </a:r>
          </a:p>
          <a:p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Dra. Laura </a:t>
            </a:r>
            <a:r>
              <a:rPr lang="es-ES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Cawen</a:t>
            </a:r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Dra. Benedicta Caserta</a:t>
            </a:r>
          </a:p>
          <a:p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Dra. Isabel Alonso  </a:t>
            </a:r>
          </a:p>
          <a:p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Dra. Dana Kimelman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97152"/>
            <a:ext cx="1296144" cy="970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lum bright="-24000" contrast="24000"/>
          </a:blip>
          <a:srcRect l="5258" r="53673" b="3969"/>
          <a:stretch>
            <a:fillRect/>
          </a:stretch>
        </p:blipFill>
        <p:spPr bwMode="auto">
          <a:xfrm flipV="1">
            <a:off x="7596336" y="5949280"/>
            <a:ext cx="126114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5993904"/>
            <a:ext cx="1296144" cy="86409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5013176"/>
            <a:ext cx="129614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86577" y="994372"/>
            <a:ext cx="800105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IX  Semana Ginecológica</a:t>
            </a:r>
          </a:p>
          <a:p>
            <a:pPr algn="ctr"/>
            <a:r>
              <a:rPr lang="es-E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Hospital de la Mujer “</a:t>
            </a:r>
            <a:r>
              <a:rPr lang="es-E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</a:t>
            </a:r>
            <a:r>
              <a:rPr lang="es-E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Paulina </a:t>
            </a:r>
            <a:r>
              <a:rPr lang="es-E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Luisi</a:t>
            </a:r>
            <a:r>
              <a:rPr lang="es-E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algn="ctr"/>
            <a:r>
              <a:rPr lang="es-E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28, 29 y 30 de marzo de 2023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85786" y="214290"/>
            <a:ext cx="7602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2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 Mes  de la Mujer </a:t>
            </a:r>
            <a:endParaRPr lang="es-ES" sz="3200" b="1" i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86577" y="2570419"/>
            <a:ext cx="8064896" cy="32932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32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TEMAS </a:t>
            </a:r>
          </a:p>
          <a:p>
            <a:pPr algn="ctr"/>
            <a:endParaRPr lang="es-ES" sz="32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Cáncer de mama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Actualización en cáncer de Endometrio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Bioética </a:t>
            </a:r>
            <a:r>
              <a:rPr lang="es-ES" sz="2400" i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genética</a:t>
            </a:r>
            <a:endParaRPr lang="es-ES" sz="24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Manejo de Enfermería en cuidados paliativos y oncológicos 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UY" sz="24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Actualización de Guías de Prevención de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UY" sz="24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Cáncer de Cuello Uterino(PRONACAN)</a:t>
            </a:r>
            <a:endParaRPr lang="es-E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11560" y="260648"/>
            <a:ext cx="8215370" cy="723274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s-UY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Martes 28 de marzo de 2023</a:t>
            </a:r>
          </a:p>
          <a:p>
            <a:endParaRPr lang="es-UY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UY" sz="1400" dirty="0"/>
              <a:t>8:30 a 9.00   Apertura</a:t>
            </a:r>
          </a:p>
          <a:p>
            <a:r>
              <a:rPr lang="es-UY" sz="1400" dirty="0"/>
              <a:t>                        Dirección Hospital de la Mujer </a:t>
            </a:r>
          </a:p>
          <a:p>
            <a:r>
              <a:rPr lang="es-UY" sz="1400" dirty="0"/>
              <a:t>                        Dirección General. Hospital de la Mujer</a:t>
            </a:r>
          </a:p>
          <a:p>
            <a:r>
              <a:rPr lang="es-UY" sz="1400" dirty="0"/>
              <a:t>                        Coordinadores   </a:t>
            </a:r>
          </a:p>
          <a:p>
            <a:endParaRPr lang="es-UY" sz="1400" dirty="0"/>
          </a:p>
          <a:p>
            <a:r>
              <a:rPr lang="es-UY" sz="1400" b="1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Actualización en patología mamaria</a:t>
            </a:r>
          </a:p>
          <a:p>
            <a:endParaRPr lang="es-UY" sz="1400" dirty="0"/>
          </a:p>
          <a:p>
            <a:r>
              <a:rPr lang="es-UY" sz="1400" b="1" dirty="0"/>
              <a:t>Coordinación : Dres. Mariana Araújo y Andrés Conde</a:t>
            </a:r>
          </a:p>
          <a:p>
            <a:endParaRPr lang="es-UY" sz="1400" dirty="0"/>
          </a:p>
          <a:p>
            <a:r>
              <a:rPr lang="es-UY" sz="1400" dirty="0"/>
              <a:t>9.00 a  9:30   Un año de experiencia con protocolo AMAROS </a:t>
            </a:r>
          </a:p>
          <a:p>
            <a:r>
              <a:rPr lang="es-UY" sz="1400" dirty="0"/>
              <a:t>                        Dr. Andrés Conde</a:t>
            </a:r>
          </a:p>
          <a:p>
            <a:endParaRPr lang="es-UY" sz="1400" dirty="0"/>
          </a:p>
          <a:p>
            <a:r>
              <a:rPr lang="es-UY" sz="1400" dirty="0"/>
              <a:t>9:45 a 10.15. Neoadyuvancia en pacientes con carcinoma Her 2 positivo</a:t>
            </a:r>
          </a:p>
          <a:p>
            <a:r>
              <a:rPr lang="es-UY" sz="1400" dirty="0"/>
              <a:t>                         Dra. Verónica Terzieff  </a:t>
            </a:r>
          </a:p>
          <a:p>
            <a:endParaRPr lang="es-UY" sz="1400" dirty="0"/>
          </a:p>
          <a:p>
            <a:r>
              <a:rPr lang="es-UY" sz="1400" b="1" dirty="0"/>
              <a:t>10.15 a 10:30- Break</a:t>
            </a:r>
          </a:p>
          <a:p>
            <a:endParaRPr lang="es-UY" sz="1400" dirty="0"/>
          </a:p>
          <a:p>
            <a:r>
              <a:rPr lang="es-UY" sz="1400" dirty="0"/>
              <a:t>10: 30 a 11:00 </a:t>
            </a:r>
            <a:r>
              <a:rPr lang="es-UY" sz="1400" b="1" dirty="0"/>
              <a:t>  </a:t>
            </a:r>
            <a:r>
              <a:rPr lang="es-UY" sz="1400" dirty="0"/>
              <a:t>Preservación de fertilidad en cáncer de mama</a:t>
            </a:r>
          </a:p>
          <a:p>
            <a:r>
              <a:rPr lang="es-UY" sz="1400" dirty="0"/>
              <a:t>                            Dra. Dana kImelman</a:t>
            </a:r>
          </a:p>
          <a:p>
            <a:endParaRPr lang="es-UY" sz="1400" b="1" dirty="0"/>
          </a:p>
          <a:p>
            <a:r>
              <a:rPr lang="es-UY" sz="1400" dirty="0"/>
              <a:t>11:00 a 11:30   Actualización en Radioterapia en cáncer de mama</a:t>
            </a:r>
          </a:p>
          <a:p>
            <a:r>
              <a:rPr lang="es-UY" sz="1400" dirty="0"/>
              <a:t>                            Dr. Federico Lorenzo</a:t>
            </a:r>
          </a:p>
          <a:p>
            <a:endParaRPr lang="es-UY" sz="1400" dirty="0"/>
          </a:p>
          <a:p>
            <a:r>
              <a:rPr lang="es-UY" sz="1400" dirty="0"/>
              <a:t>12:00 a  12:30  Panel de preguntas y discusión. </a:t>
            </a:r>
          </a:p>
          <a:p>
            <a:r>
              <a:rPr lang="es-UY" sz="1400" dirty="0"/>
              <a:t>                             Integrantes: Natalia Cemejo, Sandra Alonso, Clara Rodriguez</a:t>
            </a:r>
          </a:p>
          <a:p>
            <a:endParaRPr lang="es-UY" dirty="0"/>
          </a:p>
          <a:p>
            <a:endParaRPr lang="es-UY" dirty="0"/>
          </a:p>
          <a:p>
            <a:endParaRPr lang="es-UY" dirty="0"/>
          </a:p>
          <a:p>
            <a:r>
              <a:rPr lang="es-UY" dirty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46772" y="-99392"/>
            <a:ext cx="8897228" cy="8309967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endParaRPr lang="es-UY" dirty="0"/>
          </a:p>
          <a:p>
            <a:r>
              <a:rPr lang="es-UY" sz="1400" b="1" dirty="0"/>
              <a:t>Miércoles 29  de Marzo  de 2023</a:t>
            </a:r>
          </a:p>
          <a:p>
            <a:endParaRPr lang="es-UY" sz="1400" b="1" dirty="0"/>
          </a:p>
          <a:p>
            <a:r>
              <a:rPr lang="es-UY" sz="1400" b="1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Cáncer de endometrio, pataología mamaria y cáncer de cuello uterino</a:t>
            </a:r>
          </a:p>
          <a:p>
            <a:endParaRPr lang="es-UY" sz="1400" b="1" i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UY" sz="1400" b="1" dirty="0"/>
              <a:t>Coordinación : Dras. Benedicta Caserta e Isabel Alonso</a:t>
            </a:r>
          </a:p>
          <a:p>
            <a:endParaRPr lang="es-UY" sz="1400" dirty="0"/>
          </a:p>
          <a:p>
            <a:r>
              <a:rPr lang="es-UY" sz="1400" dirty="0"/>
              <a:t>8: 15 a 8:45  Perfil  Molecular de Carcinoma de Endometrio </a:t>
            </a:r>
          </a:p>
          <a:p>
            <a:r>
              <a:rPr lang="es-UY" sz="1400" dirty="0"/>
              <a:t>                         Dr. Daniel Mazal</a:t>
            </a:r>
          </a:p>
          <a:p>
            <a:endParaRPr lang="es-UY" sz="1400" dirty="0"/>
          </a:p>
          <a:p>
            <a:r>
              <a:rPr lang="es-UY" sz="1400" dirty="0"/>
              <a:t>8:45 a 9:15     Actualización del tratamiento sistémico en cáncer de endometrio   </a:t>
            </a:r>
          </a:p>
          <a:p>
            <a:r>
              <a:rPr lang="es-UY" sz="1400" dirty="0"/>
              <a:t>                         Dr. Daniel Raggio</a:t>
            </a:r>
          </a:p>
          <a:p>
            <a:endParaRPr lang="es-UY" sz="1400" dirty="0"/>
          </a:p>
          <a:p>
            <a:r>
              <a:rPr lang="es-UY" sz="1400" dirty="0"/>
              <a:t>9:15 a 9:45.   Radioterapia en Cáncer de Endometrio.</a:t>
            </a:r>
          </a:p>
          <a:p>
            <a:r>
              <a:rPr lang="es-UY" sz="1400" dirty="0"/>
              <a:t>                        Dr.  Federico Lorenzo</a:t>
            </a:r>
          </a:p>
          <a:p>
            <a:endParaRPr lang="es-UY" sz="1400" dirty="0">
              <a:solidFill>
                <a:srgbClr val="FF0000"/>
              </a:solidFill>
            </a:endParaRPr>
          </a:p>
          <a:p>
            <a:r>
              <a:rPr lang="es-UY" sz="1400" dirty="0"/>
              <a:t>9:45 a 10:15   Panel de Discusión: Valeria Bentancort, Valeria Tolosa, Bruno Sarubbo, Santiago Scasso</a:t>
            </a:r>
          </a:p>
          <a:p>
            <a:r>
              <a:rPr lang="es-UY" sz="1400" dirty="0"/>
              <a:t>                          </a:t>
            </a:r>
          </a:p>
          <a:p>
            <a:endParaRPr lang="es-UY" sz="1400" dirty="0"/>
          </a:p>
          <a:p>
            <a:r>
              <a:rPr lang="es-UY" sz="1400" b="1" dirty="0"/>
              <a:t>10:15 a 10:30.- Descanso </a:t>
            </a:r>
          </a:p>
          <a:p>
            <a:endParaRPr lang="es-UY" sz="1400" b="1" dirty="0"/>
          </a:p>
          <a:p>
            <a:r>
              <a:rPr lang="es-UY" sz="1400" dirty="0"/>
              <a:t>10:30 a 11:00   Enfermedad de Paget. Casos clinicos </a:t>
            </a:r>
          </a:p>
          <a:p>
            <a:r>
              <a:rPr lang="es-UY" sz="1400" dirty="0"/>
              <a:t>                             Dras. Gabriela Otero y Verónica Carbonati</a:t>
            </a:r>
          </a:p>
          <a:p>
            <a:endParaRPr lang="es-UY" sz="1400" dirty="0"/>
          </a:p>
          <a:p>
            <a:r>
              <a:rPr lang="es-UY" sz="1400"/>
              <a:t>11:00 </a:t>
            </a:r>
            <a:r>
              <a:rPr lang="es-UY" sz="1400" dirty="0"/>
              <a:t>a 11:30: Interpretación de imágenes en Enfermedad de Paget.</a:t>
            </a:r>
          </a:p>
          <a:p>
            <a:r>
              <a:rPr lang="es-UY" sz="1400" dirty="0"/>
              <a:t>                            Dr. Fernando Lavista </a:t>
            </a:r>
          </a:p>
          <a:p>
            <a:endParaRPr lang="es-UY" sz="1400" dirty="0"/>
          </a:p>
          <a:p>
            <a:r>
              <a:rPr lang="es-UY" sz="1400" dirty="0"/>
              <a:t>11:30 a 12:15  Métodos diagnósticos en  Enfermedad de Paget mamaria. </a:t>
            </a:r>
          </a:p>
          <a:p>
            <a:r>
              <a:rPr lang="es-UY" sz="1400" dirty="0"/>
              <a:t>                           Dra. Isabel Alvarado Cabrero</a:t>
            </a:r>
          </a:p>
          <a:p>
            <a:endParaRPr lang="es-UY" sz="1400" dirty="0"/>
          </a:p>
          <a:p>
            <a:r>
              <a:rPr lang="es-UY" sz="1400" dirty="0"/>
              <a:t> 12:15 a 12:30 Preguntas y Panel de Discusión. Dr. Fernando Lavista, Dra. Benedicta Caserta, Dra. Mariana Araujo</a:t>
            </a:r>
          </a:p>
          <a:p>
            <a:endParaRPr lang="es-UY" sz="1400" dirty="0"/>
          </a:p>
          <a:p>
            <a:r>
              <a:rPr lang="es-UY" sz="1400" dirty="0"/>
              <a:t>                              </a:t>
            </a:r>
          </a:p>
          <a:p>
            <a:r>
              <a:rPr lang="es-UY" dirty="0"/>
              <a:t>                               </a:t>
            </a:r>
          </a:p>
          <a:p>
            <a:r>
              <a:rPr lang="es-UY" dirty="0"/>
              <a:t>  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68620" y="116632"/>
            <a:ext cx="8606760" cy="73558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UY" sz="1400" b="1" dirty="0"/>
              <a:t>Jueves  30 de marzo de 2023</a:t>
            </a:r>
          </a:p>
          <a:p>
            <a:endParaRPr lang="es-UY" sz="1400" b="1" dirty="0"/>
          </a:p>
          <a:p>
            <a:r>
              <a:rPr lang="es-UY" sz="1400" b="1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Actualización de Guías de Prevención de Cáncer de cuello Uterino. </a:t>
            </a:r>
          </a:p>
          <a:p>
            <a:r>
              <a:rPr lang="es-UY" sz="1400" b="1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Bioética y genética</a:t>
            </a:r>
          </a:p>
          <a:p>
            <a:r>
              <a:rPr lang="es-UY" sz="1400" b="1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Manejo de Enfermería en cuidados paliativos y oncológicos </a:t>
            </a:r>
          </a:p>
          <a:p>
            <a:endParaRPr lang="es-UY" sz="1400" b="1" i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UY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Coordinan: Dras. Laura Cawen y Graciela Melgarejo</a:t>
            </a:r>
          </a:p>
          <a:p>
            <a:endParaRPr lang="es-UY" sz="1400" b="1" i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UY" sz="1400" dirty="0"/>
              <a:t>8:15 a 8:45 PRONACAN. </a:t>
            </a:r>
            <a:r>
              <a:rPr lang="es-UY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Actualización de Guías de Prevención de  Cáncer de Cuello Uterino(PRONACAN).</a:t>
            </a:r>
          </a:p>
          <a:p>
            <a:r>
              <a:rPr lang="es-UY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Dra. Marisa Fazzino </a:t>
            </a:r>
          </a:p>
          <a:p>
            <a:r>
              <a:rPr lang="es-UY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</a:p>
          <a:p>
            <a:r>
              <a:rPr lang="es-UY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8:45 a 9:15  Bioética y genética</a:t>
            </a:r>
          </a:p>
          <a:p>
            <a:r>
              <a:rPr lang="es-UY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Dr. Iván Petrella</a:t>
            </a:r>
          </a:p>
          <a:p>
            <a:endParaRPr lang="es-UY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UY" sz="1400" dirty="0"/>
              <a:t>9:15 a 9:45: Preguntas  y Panel de Discusión. </a:t>
            </a:r>
          </a:p>
          <a:p>
            <a:r>
              <a:rPr lang="es-UY" sz="1400" dirty="0"/>
              <a:t>                       Integrantes: </a:t>
            </a:r>
            <a:r>
              <a:rPr lang="es-UY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Luciana Bertolino, Sebastián Ben, Joel Laufer, Benedicta Caserta</a:t>
            </a:r>
          </a:p>
          <a:p>
            <a:endParaRPr lang="es-UY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UY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9:45 a 10: Break </a:t>
            </a:r>
          </a:p>
          <a:p>
            <a:endParaRPr lang="es-E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UY" sz="1400" dirty="0"/>
              <a:t>10:00 a 10:30. Rol e importancia de Enfermería en los pacientes  oncológicos </a:t>
            </a:r>
          </a:p>
          <a:p>
            <a:r>
              <a:rPr lang="es-UY" sz="1400" dirty="0"/>
              <a:t>                         Dra. Laura Cawen</a:t>
            </a:r>
          </a:p>
          <a:p>
            <a:endParaRPr lang="es-UY" sz="1400" dirty="0"/>
          </a:p>
          <a:p>
            <a:r>
              <a:rPr lang="es-UY" sz="1400" dirty="0"/>
              <a:t>10:30 a 11:00.- Manejo de Catéter subcutáneo, infusores </a:t>
            </a:r>
          </a:p>
          <a:p>
            <a:r>
              <a:rPr lang="es-UY" sz="1400" dirty="0"/>
              <a:t>                            Manejo de medicaciòn y vía periférica en pacientes  oncológicos</a:t>
            </a:r>
          </a:p>
          <a:p>
            <a:r>
              <a:rPr lang="es-UY" sz="1400" dirty="0"/>
              <a:t>                            Lic. Ana Núñez</a:t>
            </a:r>
          </a:p>
          <a:p>
            <a:endParaRPr lang="es-UY" sz="1400" dirty="0"/>
          </a:p>
          <a:p>
            <a:r>
              <a:rPr lang="es-UY" sz="1400" dirty="0"/>
              <a:t>11 a 11:30.- Curación de lesiones tumorales  y cirugía mamaria</a:t>
            </a:r>
          </a:p>
          <a:p>
            <a:r>
              <a:rPr lang="es-UY" sz="1400" dirty="0"/>
              <a:t>                        Lic. Ana Núñez</a:t>
            </a:r>
          </a:p>
          <a:p>
            <a:r>
              <a:rPr lang="es-UY" sz="1400" dirty="0"/>
              <a:t> 11:30 a 12:00: Preguntas y  discusión. Coordina: Laura Cawen</a:t>
            </a:r>
          </a:p>
          <a:p>
            <a:r>
              <a:rPr lang="es-UY" sz="1400" dirty="0"/>
              <a:t>                     </a:t>
            </a:r>
          </a:p>
          <a:p>
            <a:r>
              <a:rPr lang="es-UY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CLAUSURA  </a:t>
            </a:r>
            <a:r>
              <a:rPr lang="es-UY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Dra. Isabel Alonso/ </a:t>
            </a:r>
            <a:r>
              <a:rPr lang="es-UY" sz="1400" dirty="0"/>
              <a:t>Dirección Hospital de la Mujer/ Dirección General/ PRONACAN </a:t>
            </a:r>
          </a:p>
          <a:p>
            <a:r>
              <a:rPr lang="es-UY" sz="1400" dirty="0"/>
              <a:t>  </a:t>
            </a:r>
          </a:p>
          <a:p>
            <a:endParaRPr lang="es-UY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1115</TotalTime>
  <Words>644</Words>
  <Application>Microsoft Macintosh PowerPoint</Application>
  <PresentationFormat>Presentación en pantalla (4:3)</PresentationFormat>
  <Paragraphs>128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Isabel</cp:lastModifiedBy>
  <cp:revision>141</cp:revision>
  <dcterms:created xsi:type="dcterms:W3CDTF">2022-01-12T17:14:07Z</dcterms:created>
  <dcterms:modified xsi:type="dcterms:W3CDTF">2023-03-06T18:43:06Z</dcterms:modified>
</cp:coreProperties>
</file>